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sldIdLst>
    <p:sldId id="279" r:id="rId2"/>
    <p:sldId id="283" r:id="rId3"/>
    <p:sldId id="284" r:id="rId4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500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F8B39-D2CC-5075-BB69-99658DBC0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6EEC1-4F07-F1D4-2F27-2F908F1F9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B4882-AE3D-4BF8-D6EF-FF7B954F2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4F0A8-37BA-37A6-D5B1-2E7FB4AD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68193-A714-9942-D0B2-24B69C809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559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4C28-608C-AD75-DEF7-11CB96F18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B9FD6-054E-F26A-C044-6FFF68CA2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699C3-2366-F0C4-F6D3-FFB1032AF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0718B-7439-AB4F-A918-5279BFAED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59FF4-0C48-A419-2A24-0664C015A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367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B02D0-F22E-6D87-C061-B93A393F14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7BD5E-6EF2-3855-0C41-F1B6356BB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FF622-DC93-173D-C765-09F4084A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D52D8-2A0B-FF38-9B92-6B4D244A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CEB3E-BDB0-42DE-5750-D4F40C00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316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B90AA-88FE-82D9-E5FF-E03028CE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CDACD-F7E6-A8F1-DE8A-57D0E95F6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68B9D-6B5D-FF05-D1A8-C74ECBBC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D49F9-EA97-0B82-87A0-10BAD73BF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321E4-FB03-C9B9-4895-B1FF81547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908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CEA4-334B-B972-F9EE-C91825168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47EB4-7B6A-D2A9-4111-D5670F42C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B4BAA-D92C-BB54-84B8-BD8D7CA32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3341C-6935-92D6-151D-7766D30DB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61C37-2390-8510-459E-2B948395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452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4B5C-49AE-5CAA-895E-A70624C51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1826C-24DC-E15B-CEE9-55568C8FF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58DB8-849D-A546-D21D-659A9DC0F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5977A-8F1A-7089-BA80-1B5FC246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E22DE-B3E9-B880-8A22-CC21221A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E6BB0-52AF-09BA-DC60-DB494DB45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27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E643-6F6D-F672-4177-ED0259FBD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BD00C-E93B-DA13-FAD3-C517B6799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39D56-AE35-03F5-7572-05ADF828A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A34135-7940-6C53-9064-B6EB37BC5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EE460-A852-C324-6851-E74D3213A7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157219-F813-86D0-3B76-1524B98D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A39009-64FB-484B-3175-AB8FFF610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2FFA1-AEAC-321E-776F-A90E8218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024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15996-149B-ED7B-1DEE-AE70E8B2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86FA4-4BC5-D794-9014-12938A1A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777A9-1ABC-F922-CF29-6163B79C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213ADD-9074-7E50-ED7D-63CDD989E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578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DBB11-4B49-3331-2EF0-372EBE40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ED9C0-CDCA-9F0B-30A5-8BA24416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B90CE-9246-5CFD-272B-F24F6F0A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626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EF39-715B-17AF-D26B-1F969FAFF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9D4F3-A967-06C2-7633-C7EF078F7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662F4-F847-2020-3ABD-16BD018D3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87B3A7-9D9F-4545-C596-3F5C5F74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A348C-9403-4180-3E16-4137576AC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5CCEF-8457-91EC-895F-BD91D1EA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848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82E5C-F6E4-1FD0-86C4-F9564B2D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890D78-4F6A-8F4E-4682-2BCF3EA56C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8EC00-9709-FAC0-7BF9-ADB3F3D93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DE6C6-7797-1E5F-6D86-3EDD12EF3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E4238-7083-B868-2542-94E0FEC84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A79C6-FBE9-AE82-006F-E96A42C8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658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2EE863-D1AC-95BF-7E1D-123EA436E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7616A-A96A-1A9A-EAA4-B4603B7A5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B0D45-06C2-A617-179A-7D6757DD4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25524-A663-57E5-3528-B3BAD1F86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DE022-BDB4-8B18-4A16-5823165C0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085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tanding in front of a board with people sitting around it&#10;&#10;AI-generated content may be incorrect.">
            <a:extLst>
              <a:ext uri="{FF2B5EF4-FFF2-40B4-BE49-F238E27FC236}">
                <a16:creationId xmlns:a16="http://schemas.microsoft.com/office/drawing/2014/main" id="{7DA25A5E-F4A2-4D8E-7D9E-30E4737A51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372917"/>
            <a:ext cx="6781800" cy="44862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2A6C2F-0866-3F77-9BD3-514939E48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1028700"/>
            <a:ext cx="13716000" cy="3581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Review UTS</a:t>
            </a:r>
            <a:br>
              <a:rPr lang="en-US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endParaRPr lang="en-ID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2CDEF5-21FC-EC3F-1252-14063281DF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0424" y="4131096"/>
            <a:ext cx="13716000" cy="2483643"/>
          </a:xfrm>
        </p:spPr>
        <p:txBody>
          <a:bodyPr>
            <a:normAutofit/>
          </a:bodyPr>
          <a:lstStyle/>
          <a:p>
            <a:r>
              <a:rPr lang="en-US" b="1" dirty="0"/>
              <a:t>Teknik </a:t>
            </a:r>
            <a:r>
              <a:rPr lang="en-US" b="1" dirty="0" err="1"/>
              <a:t>Presentasi</a:t>
            </a:r>
            <a:r>
              <a:rPr lang="en-US" b="1" dirty="0"/>
              <a:t> &amp; </a:t>
            </a:r>
            <a:r>
              <a:rPr lang="en-US" b="1" dirty="0" err="1"/>
              <a:t>Negosiasi</a:t>
            </a:r>
            <a:endParaRPr lang="en-US" b="1" dirty="0"/>
          </a:p>
          <a:p>
            <a:endParaRPr lang="en-US" b="1" dirty="0"/>
          </a:p>
          <a:p>
            <a:r>
              <a:rPr lang="en-US" b="1" dirty="0" err="1"/>
              <a:t>Pertemuan</a:t>
            </a:r>
            <a:r>
              <a:rPr lang="en-US" b="1" dirty="0"/>
              <a:t> 7</a:t>
            </a:r>
          </a:p>
          <a:p>
            <a:endParaRPr lang="en-US" b="1" dirty="0"/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3839827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2AFE2A-18D6-FCD6-5034-248FB483C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8400" y="46567"/>
            <a:ext cx="4267200" cy="29905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4920C4-E3AC-3FB8-8504-3A6293204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002060"/>
                </a:solidFill>
                <a:latin typeface="Arial Rounded MT Bold" panose="020F0704030504030204" pitchFamily="34" charset="0"/>
              </a:rPr>
              <a:t>Materi </a:t>
            </a:r>
            <a:r>
              <a:rPr lang="en-ID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Presentasi</a:t>
            </a:r>
            <a:endParaRPr lang="en-ID" dirty="0">
              <a:solidFill>
                <a:srgbClr val="00206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6DAA5-3F4B-D7A4-93B8-5405AAEC6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7129462"/>
          </a:xfrm>
        </p:spPr>
        <p:txBody>
          <a:bodyPr>
            <a:normAutofit/>
          </a:bodyPr>
          <a:lstStyle/>
          <a:p>
            <a:pPr lvl="0"/>
            <a:r>
              <a:rPr lang="en-ID" dirty="0" err="1"/>
              <a:t>Buatlah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slide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 </a:t>
            </a:r>
            <a:r>
              <a:rPr lang="en-ID" dirty="0" err="1"/>
              <a:t>Pilihlah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b="1" dirty="0" err="1">
                <a:solidFill>
                  <a:srgbClr val="FF0000"/>
                </a:solidFill>
              </a:rPr>
              <a:t>presentasi</a:t>
            </a:r>
            <a:r>
              <a:rPr lang="en-ID" b="1" dirty="0">
                <a:solidFill>
                  <a:srgbClr val="FF0000"/>
                </a:solidFill>
              </a:rPr>
              <a:t> </a:t>
            </a:r>
            <a:r>
              <a:rPr lang="en-ID" b="1" dirty="0" err="1">
                <a:solidFill>
                  <a:srgbClr val="FF0000"/>
                </a:solidFill>
              </a:rPr>
              <a:t>ilmiah</a:t>
            </a:r>
            <a:r>
              <a:rPr lang="en-ID" b="1" dirty="0">
                <a:solidFill>
                  <a:srgbClr val="FF0000"/>
                </a:solidFill>
              </a:rPr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b="1" dirty="0" err="1">
                <a:solidFill>
                  <a:srgbClr val="FF0000"/>
                </a:solidFill>
              </a:rPr>
              <a:t>presentasi</a:t>
            </a:r>
            <a:r>
              <a:rPr lang="en-ID" b="1" dirty="0">
                <a:solidFill>
                  <a:srgbClr val="FF0000"/>
                </a:solidFill>
              </a:rPr>
              <a:t> </a:t>
            </a:r>
            <a:r>
              <a:rPr lang="en-ID" b="1" dirty="0" err="1">
                <a:solidFill>
                  <a:srgbClr val="FF0000"/>
                </a:solidFill>
              </a:rPr>
              <a:t>bisnis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 :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ID" dirty="0"/>
              <a:t>Max 10 slide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ID" dirty="0" err="1"/>
              <a:t>Sesuaikan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pada slide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(</a:t>
            </a: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pertemuan</a:t>
            </a:r>
            <a:r>
              <a:rPr lang="en-ID" dirty="0"/>
              <a:t> Isi slide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:  Data dan </a:t>
            </a:r>
            <a:r>
              <a:rPr lang="en-ID" dirty="0" err="1"/>
              <a:t>fakta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(</a:t>
            </a:r>
            <a:r>
              <a:rPr lang="en-ID" dirty="0" err="1"/>
              <a:t>kenaikan</a:t>
            </a:r>
            <a:r>
              <a:rPr lang="en-ID" dirty="0"/>
              <a:t> performance, </a:t>
            </a:r>
            <a:r>
              <a:rPr lang="en-ID" dirty="0" err="1"/>
              <a:t>pertumbuhan</a:t>
            </a:r>
            <a:r>
              <a:rPr lang="en-ID" dirty="0"/>
              <a:t> pasar) </a:t>
            </a:r>
            <a:r>
              <a:rPr lang="en-ID" dirty="0" err="1"/>
              <a:t>dsb</a:t>
            </a:r>
            <a:r>
              <a:rPr lang="en-ID" dirty="0"/>
              <a:t>; </a:t>
            </a:r>
            <a:r>
              <a:rPr lang="en-ID" dirty="0" err="1"/>
              <a:t>kasus</a:t>
            </a:r>
            <a:r>
              <a:rPr lang="en-ID" dirty="0"/>
              <a:t>, fraud </a:t>
            </a:r>
            <a:r>
              <a:rPr lang="en-ID" dirty="0" err="1"/>
              <a:t>dsb</a:t>
            </a:r>
            <a:r>
              <a:rPr lang="en-ID" dirty="0"/>
              <a:t>; </a:t>
            </a:r>
            <a:r>
              <a:rPr lang="en-ID" dirty="0" err="1"/>
              <a:t>evaluasi</a:t>
            </a:r>
            <a:r>
              <a:rPr lang="en-ID" dirty="0"/>
              <a:t>/ </a:t>
            </a:r>
            <a:r>
              <a:rPr lang="en-ID" dirty="0" err="1"/>
              <a:t>analisa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; dan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dan benefit </a:t>
            </a:r>
            <a:r>
              <a:rPr lang="en-ID" dirty="0" err="1"/>
              <a:t>produk</a:t>
            </a:r>
            <a:endParaRPr lang="en-ID" dirty="0"/>
          </a:p>
          <a:p>
            <a:pPr marL="742950" lvl="0" indent="-742950">
              <a:buFont typeface="+mj-lt"/>
              <a:buAutoNum type="arabicPeriod"/>
            </a:pPr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slide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durasi</a:t>
            </a:r>
            <a:r>
              <a:rPr lang="en-ID" dirty="0"/>
              <a:t> </a:t>
            </a:r>
            <a:r>
              <a:rPr lang="en-ID" dirty="0" err="1"/>
              <a:t>presentasi</a:t>
            </a:r>
            <a:r>
              <a:rPr lang="en-ID" dirty="0"/>
              <a:t> 10-15 </a:t>
            </a:r>
            <a:r>
              <a:rPr lang="en-ID" dirty="0" err="1"/>
              <a:t>menit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357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6F44-FFB0-F1D7-7C05-AAA05AE2D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Analisis</a:t>
            </a:r>
            <a:r>
              <a:rPr lang="en-ID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Perencanaan</a:t>
            </a:r>
            <a:r>
              <a:rPr lang="en-ID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</a:t>
            </a:r>
            <a:r>
              <a:rPr lang="en-ID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Presentasi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180D3-9205-CCD9-9F14-A6CEDB5A7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dirty="0" err="1"/>
              <a:t>Lakukanlah</a:t>
            </a:r>
            <a:r>
              <a:rPr lang="en-ID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Vital </a:t>
            </a:r>
            <a:r>
              <a:rPr lang="en-US" b="1" dirty="0" err="1"/>
              <a:t>Persiapan</a:t>
            </a:r>
            <a:r>
              <a:rPr lang="en-US" b="1" dirty="0"/>
              <a:t> </a:t>
            </a:r>
            <a:r>
              <a:rPr lang="en-US" dirty="0" err="1"/>
              <a:t>Menurut</a:t>
            </a:r>
            <a:r>
              <a:rPr lang="en-US" dirty="0"/>
              <a:t> Malcom Peel</a:t>
            </a:r>
            <a:endParaRPr lang="en-ID" dirty="0"/>
          </a:p>
          <a:p>
            <a:pPr marL="742950" lvl="0" indent="-742950">
              <a:buFont typeface="+mj-lt"/>
              <a:buAutoNum type="arabicPeriod"/>
            </a:pPr>
            <a:r>
              <a:rPr lang="en-US" dirty="0" err="1"/>
              <a:t>Menganalisis</a:t>
            </a:r>
            <a:r>
              <a:rPr lang="en-US" dirty="0"/>
              <a:t> Acara</a:t>
            </a:r>
            <a:endParaRPr lang="en-ID" dirty="0"/>
          </a:p>
          <a:p>
            <a:pPr marL="742950" lvl="0" indent="-742950">
              <a:buFont typeface="+mj-lt"/>
              <a:buAutoNum type="arabicPeriod"/>
            </a:pP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Pendengar</a:t>
            </a:r>
            <a:endParaRPr lang="en-ID" dirty="0"/>
          </a:p>
          <a:p>
            <a:pPr marL="742950" lvl="0" indent="-742950">
              <a:buFont typeface="+mj-lt"/>
              <a:buAutoNum type="arabicPeriod"/>
            </a:pPr>
            <a:r>
              <a:rPr lang="en-US" dirty="0" err="1"/>
              <a:t>Mempelajari</a:t>
            </a:r>
            <a:r>
              <a:rPr lang="en-US" dirty="0"/>
              <a:t> Lokasi</a:t>
            </a:r>
            <a:endParaRPr lang="en-ID" dirty="0"/>
          </a:p>
          <a:p>
            <a:pPr marL="742950" lvl="0" indent="-742950">
              <a:buFont typeface="+mj-lt"/>
              <a:buAutoNum type="arabi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dan Tujuan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6" name="Picture 5" descr="A person giving a presentation to a group of people&#10;&#10;AI-generated content may be incorrect.">
            <a:extLst>
              <a:ext uri="{FF2B5EF4-FFF2-40B4-BE49-F238E27FC236}">
                <a16:creationId xmlns:a16="http://schemas.microsoft.com/office/drawing/2014/main" id="{B5842E96-61EF-173F-040C-76FF3CB2F4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5441405"/>
            <a:ext cx="645795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9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115</Words>
  <Application>Microsoft Office PowerPoint</Application>
  <PresentationFormat>Custom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Arial Rounded MT Bold</vt:lpstr>
      <vt:lpstr>Office Theme</vt:lpstr>
      <vt:lpstr>Review UTS </vt:lpstr>
      <vt:lpstr>Materi Presentasi</vt:lpstr>
      <vt:lpstr>Analisis Perencanaan Presentasi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Purple and Green Animated Abstract Pattern Group Project Education Presentation</dc:title>
  <dc:creator>Donna Angelina Harpist</dc:creator>
  <cp:keywords>DAE2my5xxGc,BAEDZ40k9UE</cp:keywords>
  <cp:lastModifiedBy>Woro Kencana</cp:lastModifiedBy>
  <cp:revision>20</cp:revision>
  <dcterms:created xsi:type="dcterms:W3CDTF">2025-10-23T04:59:37Z</dcterms:created>
  <dcterms:modified xsi:type="dcterms:W3CDTF">2025-11-06T03:08:42Z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2022-01-27T00:00:00Z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2022-01-27T00:00:00Z</vt:filetime>
  </property>
</Properties>
</file>